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95" d="100"/>
          <a:sy n="95" d="100"/>
        </p:scale>
        <p:origin x="153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kshara-praturi/my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shara-praturi/my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shara-praturi/my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shara-praturi/my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shara-praturi/my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shara-praturi/my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1200329"/>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a:t>
            </a:r>
            <a:r>
              <a:rPr lang="en-US" dirty="0" err="1">
                <a:solidFill>
                  <a:schemeClr val="bg1"/>
                </a:solidFill>
                <a:latin typeface="Abadi"/>
                <a:ea typeface="SF Pro" pitchFamily="2" charset="0"/>
                <a:cs typeface="SF Pro" pitchFamily="2" charset="0"/>
              </a:rPr>
              <a:t>Praturi</a:t>
            </a:r>
            <a:r>
              <a:rPr lang="en-US" dirty="0">
                <a:solidFill>
                  <a:schemeClr val="bg1"/>
                </a:solidFill>
                <a:latin typeface="Abadi"/>
                <a:ea typeface="SF Pro" pitchFamily="2" charset="0"/>
                <a:cs typeface="SF Pro" pitchFamily="2" charset="0"/>
              </a:rPr>
              <a:t> Akshara </a:t>
            </a:r>
            <a:r>
              <a:rPr lang="en-US" dirty="0" err="1">
                <a:solidFill>
                  <a:schemeClr val="bg1"/>
                </a:solidFill>
                <a:latin typeface="Abadi"/>
                <a:ea typeface="SF Pro" pitchFamily="2" charset="0"/>
                <a:cs typeface="SF Pro" pitchFamily="2" charset="0"/>
              </a:rPr>
              <a:t>Sahithi</a:t>
            </a:r>
            <a:r>
              <a:rPr lang="en-US" dirty="0">
                <a:solidFill>
                  <a:schemeClr val="bg1"/>
                </a:solidFill>
                <a:latin typeface="Abadi"/>
                <a:ea typeface="SF Pro" pitchFamily="2" charset="0"/>
                <a:cs typeface="SF Pro" pitchFamily="2" charset="0"/>
              </a:rPr>
              <a:t> Sruthi</a:t>
            </a:r>
          </a:p>
          <a:p>
            <a:r>
              <a:rPr lang="en-US" dirty="0">
                <a:solidFill>
                  <a:schemeClr val="bg1"/>
                </a:solidFill>
                <a:latin typeface="Abadi" panose="020B0604020104020204" pitchFamily="34" charset="0"/>
                <a:ea typeface="SF Pro" pitchFamily="2" charset="0"/>
                <a:cs typeface="SF Pro" pitchFamily="2" charset="0"/>
              </a:rPr>
              <a:t>Date:02-05-2024</a:t>
            </a:r>
          </a:p>
          <a:p>
            <a:endParaRPr lang="en-US" dirty="0">
              <a:solidFill>
                <a:schemeClr val="bg1"/>
              </a:solidFill>
              <a:latin typeface="Abadi" panose="020B0604020104020204" pitchFamily="34" charset="0"/>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https://github.com/Akshara-praturi/</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981</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cse</cp:lastModifiedBy>
  <cp:revision>222</cp:revision>
  <dcterms:created xsi:type="dcterms:W3CDTF">2021-04-29T18:58:00Z</dcterms:created>
  <dcterms:modified xsi:type="dcterms:W3CDTF">2024-05-03T05:55:48Z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